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-87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6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6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7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4858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04858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32866-CA67-43F5-A5FA-E03D70AFE51A}" type="datetimeFigureOut">
              <a:rPr lang="ru-RU" smtClean="0"/>
              <a:pPr/>
              <a:t>11.03.2025</a:t>
            </a:fld>
            <a:endParaRPr lang="ru-RU"/>
          </a:p>
        </p:txBody>
      </p:sp>
      <p:sp>
        <p:nvSpPr>
          <p:cNvPr id="104859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59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7263D-B73B-4969-8E0B-B98E8E5839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104861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4861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32866-CA67-43F5-A5FA-E03D70AFE51A}" type="datetimeFigureOut">
              <a:rPr lang="ru-RU" smtClean="0"/>
              <a:pPr/>
              <a:t>11.03.2025</a:t>
            </a:fld>
            <a:endParaRPr lang="ru-RU"/>
          </a:p>
        </p:txBody>
      </p:sp>
      <p:sp>
        <p:nvSpPr>
          <p:cNvPr id="104861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1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7263D-B73B-4969-8E0B-B98E8E5839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6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1048597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4859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32866-CA67-43F5-A5FA-E03D70AFE51A}" type="datetimeFigureOut">
              <a:rPr lang="ru-RU" smtClean="0"/>
              <a:pPr/>
              <a:t>11.03.2025</a:t>
            </a:fld>
            <a:endParaRPr lang="ru-RU"/>
          </a:p>
        </p:txBody>
      </p:sp>
      <p:sp>
        <p:nvSpPr>
          <p:cNvPr id="104859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0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7263D-B73B-4969-8E0B-B98E8E5839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104860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4860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32866-CA67-43F5-A5FA-E03D70AFE51A}" type="datetimeFigureOut">
              <a:rPr lang="ru-RU" smtClean="0"/>
              <a:pPr/>
              <a:t>11.03.2025</a:t>
            </a:fld>
            <a:endParaRPr lang="ru-RU"/>
          </a:p>
        </p:txBody>
      </p:sp>
      <p:sp>
        <p:nvSpPr>
          <p:cNvPr id="104860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0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7263D-B73B-4969-8E0B-B98E8E5839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7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48618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61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32866-CA67-43F5-A5FA-E03D70AFE51A}" type="datetimeFigureOut">
              <a:rPr lang="ru-RU" smtClean="0"/>
              <a:pPr/>
              <a:t>11.03.2025</a:t>
            </a:fld>
            <a:endParaRPr lang="ru-RU"/>
          </a:p>
        </p:txBody>
      </p:sp>
      <p:sp>
        <p:nvSpPr>
          <p:cNvPr id="104862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2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7263D-B73B-4969-8E0B-B98E8E5839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104862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4862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4862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32866-CA67-43F5-A5FA-E03D70AFE51A}" type="datetimeFigureOut">
              <a:rPr lang="ru-RU" smtClean="0"/>
              <a:pPr/>
              <a:t>11.03.2025</a:t>
            </a:fld>
            <a:endParaRPr lang="ru-RU"/>
          </a:p>
        </p:txBody>
      </p:sp>
      <p:sp>
        <p:nvSpPr>
          <p:cNvPr id="104862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2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7263D-B73B-4969-8E0B-B98E8E5839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8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1048629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630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48631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632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48633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32866-CA67-43F5-A5FA-E03D70AFE51A}" type="datetimeFigureOut">
              <a:rPr lang="ru-RU" smtClean="0"/>
              <a:pPr/>
              <a:t>11.03.2025</a:t>
            </a:fld>
            <a:endParaRPr lang="ru-RU"/>
          </a:p>
        </p:txBody>
      </p:sp>
      <p:sp>
        <p:nvSpPr>
          <p:cNvPr id="1048634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35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7263D-B73B-4969-8E0B-B98E8E5839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104859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32866-CA67-43F5-A5FA-E03D70AFE51A}" type="datetimeFigureOut">
              <a:rPr lang="ru-RU" smtClean="0"/>
              <a:pPr/>
              <a:t>11.03.2025</a:t>
            </a:fld>
            <a:endParaRPr lang="ru-RU"/>
          </a:p>
        </p:txBody>
      </p:sp>
      <p:sp>
        <p:nvSpPr>
          <p:cNvPr id="104859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59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7263D-B73B-4969-8E0B-B98E8E5839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32866-CA67-43F5-A5FA-E03D70AFE51A}" type="datetimeFigureOut">
              <a:rPr lang="ru-RU" smtClean="0"/>
              <a:pPr/>
              <a:t>11.03.2025</a:t>
            </a:fld>
            <a:endParaRPr lang="ru-RU"/>
          </a:p>
        </p:txBody>
      </p:sp>
      <p:sp>
        <p:nvSpPr>
          <p:cNvPr id="1048582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583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7263D-B73B-4969-8E0B-B98E8E5839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6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48637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48638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63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32866-CA67-43F5-A5FA-E03D70AFE51A}" type="datetimeFigureOut">
              <a:rPr lang="ru-RU" smtClean="0"/>
              <a:pPr/>
              <a:t>11.03.2025</a:t>
            </a:fld>
            <a:endParaRPr lang="ru-RU"/>
          </a:p>
        </p:txBody>
      </p:sp>
      <p:sp>
        <p:nvSpPr>
          <p:cNvPr id="104864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41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7263D-B73B-4969-8E0B-B98E8E5839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6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48607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1048608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60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32866-CA67-43F5-A5FA-E03D70AFE51A}" type="datetimeFigureOut">
              <a:rPr lang="ru-RU" smtClean="0"/>
              <a:pPr/>
              <a:t>11.03.2025</a:t>
            </a:fld>
            <a:endParaRPr lang="ru-RU"/>
          </a:p>
        </p:txBody>
      </p:sp>
      <p:sp>
        <p:nvSpPr>
          <p:cNvPr id="10486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11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7263D-B73B-4969-8E0B-B98E8E5839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1048577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48578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E32866-CA67-43F5-A5FA-E03D70AFE51A}" type="datetimeFigureOut">
              <a:rPr lang="ru-RU" smtClean="0"/>
              <a:pPr/>
              <a:t>11.03.2025</a:t>
            </a:fld>
            <a:endParaRPr lang="ru-RU"/>
          </a:p>
        </p:txBody>
      </p:sp>
      <p:sp>
        <p:nvSpPr>
          <p:cNvPr id="1048579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048580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87263D-B73B-4969-8E0B-B98E8E58391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Рисунок 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7412854" y="354263"/>
            <a:ext cx="4403325" cy="614947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48584" name="TextBox 2"/>
          <p:cNvSpPr txBox="1"/>
          <p:nvPr/>
        </p:nvSpPr>
        <p:spPr>
          <a:xfrm>
            <a:off x="1186649" y="1109708"/>
            <a:ext cx="4909351" cy="713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ЧЕК-ЛИСТЫ И ПАМЯТКИ ДЛЯ РОДИТЕЛЕЙ </a:t>
            </a:r>
            <a:r>
              <a:rPr lang="ru-RU" sz="1200" dirty="0"/>
              <a:t>(ИЗВЛЕЧЕНИЯ ИЗ ПРОЕКТА ПРОГРАММЫ ПРОСВЕЩЕНИЯ РОДИТЕЛЕЙ)</a:t>
            </a:r>
            <a:endParaRPr lang="ru-RU" dirty="0"/>
          </a:p>
        </p:txBody>
      </p:sp>
      <p:pic>
        <p:nvPicPr>
          <p:cNvPr id="2097153" name="Рисунок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552852" y="1663706"/>
            <a:ext cx="4176944" cy="4176944"/>
          </a:xfrm>
          <a:prstGeom prst="rect">
            <a:avLst/>
          </a:prstGeom>
        </p:spPr>
      </p:pic>
      <p:sp>
        <p:nvSpPr>
          <p:cNvPr id="1048585" name="TextBox 5"/>
          <p:cNvSpPr txBox="1"/>
          <p:nvPr/>
        </p:nvSpPr>
        <p:spPr>
          <a:xfrm>
            <a:off x="1326472" y="6050132"/>
            <a:ext cx="4403324" cy="421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/>
              <a:t>ПОЛНЫЙ ТЕКСТ ПРОЕКТА  ПРОГРАММЫ ПРОСВЕЩЕНИЯ РОДИТЕЛЕЙ</a:t>
            </a:r>
          </a:p>
        </p:txBody>
      </p:sp>
      <p:sp>
        <p:nvSpPr>
          <p:cNvPr id="1048586" name="Стрелка: вправо 6"/>
          <p:cNvSpPr/>
          <p:nvPr/>
        </p:nvSpPr>
        <p:spPr>
          <a:xfrm rot="16200000">
            <a:off x="3548108" y="5867712"/>
            <a:ext cx="186431" cy="155358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8" name="Рисунок 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206359" y="885476"/>
            <a:ext cx="3900811" cy="540879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97179" name="Рисунок 2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4246298" y="890981"/>
            <a:ext cx="3838534" cy="540328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97180" name="Рисунок 3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8170648" y="890981"/>
            <a:ext cx="3676483" cy="540879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1" name="Рисунок 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230818" y="1110820"/>
            <a:ext cx="3799643" cy="550636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97182" name="Рисунок 2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4136207" y="1110820"/>
            <a:ext cx="3919585" cy="550636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97183" name="Рисунок 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161538" y="1110820"/>
            <a:ext cx="3838438" cy="550636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4" name="Рисунок 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346229" y="923279"/>
            <a:ext cx="3731199" cy="537986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97185" name="Рисунок 2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4274565" y="923279"/>
            <a:ext cx="3642870" cy="537986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97186" name="Рисунок 3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8114572" y="923280"/>
            <a:ext cx="3857974" cy="537986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7" name="Рисунок 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328472" y="916111"/>
            <a:ext cx="3844033" cy="551132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97188" name="Рисунок 2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4350058" y="916111"/>
            <a:ext cx="3723867" cy="551132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97189" name="Рисунок 3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8185212" y="916111"/>
            <a:ext cx="3849178" cy="551132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90" name="Рисунок 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292963" y="833448"/>
            <a:ext cx="3746377" cy="54608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4" name="Рисунок 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559293" y="1145219"/>
            <a:ext cx="3736817" cy="485786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97155" name="Рисунок 2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4457363" y="1145219"/>
            <a:ext cx="3596685" cy="485786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97156" name="Рисунок 3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8170415" y="1145219"/>
            <a:ext cx="3683432" cy="485786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7" name="Рисунок 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648069" y="834501"/>
            <a:ext cx="3622090" cy="491486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97158" name="Рисунок 2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4367815" y="834501"/>
            <a:ext cx="3714990" cy="491486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97159" name="Рисунок 4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8272504" y="834501"/>
            <a:ext cx="3714990" cy="491486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0" name="Рисунок 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372965" y="1062663"/>
            <a:ext cx="3737499" cy="512507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97161" name="Рисунок 2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4315476" y="1062663"/>
            <a:ext cx="3766062" cy="512507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97162" name="Рисунок 3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8220721" y="1062663"/>
            <a:ext cx="3852804" cy="512507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3" name="Рисунок 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287253" y="557003"/>
            <a:ext cx="3903007" cy="527562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97164" name="Рисунок 2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4385570" y="557003"/>
            <a:ext cx="3832292" cy="527562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97165" name="Рисунок 3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8345011" y="557002"/>
            <a:ext cx="3684332" cy="527562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6" name="Рисунок 3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456992" y="1047036"/>
            <a:ext cx="3733268" cy="514069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97167" name="Рисунок 4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4319109" y="1030336"/>
            <a:ext cx="3641113" cy="514904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97168" name="Рисунок 5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8089071" y="1030335"/>
            <a:ext cx="3801636" cy="514904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9" name="Рисунок 3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272382" y="1047564"/>
            <a:ext cx="3605717" cy="515605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97170" name="Рисунок 4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4040222" y="1047565"/>
            <a:ext cx="3865396" cy="515792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97171" name="Рисунок 5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8067741" y="1047565"/>
            <a:ext cx="3819060" cy="515792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2" name="Рисунок 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521277" y="941033"/>
            <a:ext cx="3734689" cy="520231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97173" name="Рисунок 2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4356430" y="941033"/>
            <a:ext cx="3670041" cy="520231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97174" name="Рисунок 3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8126935" y="941033"/>
            <a:ext cx="3826988" cy="520231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5" name="Рисунок 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230819" y="1167624"/>
            <a:ext cx="3755256" cy="533970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97176" name="Рисунок 2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4171146" y="1167623"/>
            <a:ext cx="3755256" cy="533970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97177" name="Рисунок 3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8020855" y="1167623"/>
            <a:ext cx="3935732" cy="533970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</Words>
  <Application>Microsoft Office PowerPoint</Application>
  <PresentationFormat>Произвольный</PresentationFormat>
  <Paragraphs>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 В. Илюхина</dc:creator>
  <cp:lastModifiedBy>RePack by SPecialiST</cp:lastModifiedBy>
  <cp:revision>1</cp:revision>
  <dcterms:created xsi:type="dcterms:W3CDTF">2024-07-25T01:33:56Z</dcterms:created>
  <dcterms:modified xsi:type="dcterms:W3CDTF">2025-03-11T16:03:45Z</dcterms:modified>
</cp:coreProperties>
</file>